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sldIdLst>
    <p:sldId id="256" r:id="rId2"/>
    <p:sldId id="269" r:id="rId3"/>
    <p:sldId id="276" r:id="rId4"/>
    <p:sldId id="274" r:id="rId5"/>
    <p:sldId id="275" r:id="rId6"/>
    <p:sldId id="273" r:id="rId7"/>
    <p:sldId id="270" r:id="rId8"/>
    <p:sldId id="271" r:id="rId9"/>
    <p:sldId id="268" r:id="rId10"/>
    <p:sldId id="267" r:id="rId11"/>
    <p:sldId id="272"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62" d="100"/>
          <a:sy n="162" d="100"/>
        </p:scale>
        <p:origin x="100" y="1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2A5283-7735-4F71-866F-6044CB3B49AE}" type="datetimeFigureOut">
              <a:rPr lang="en-GB" smtClean="0"/>
              <a:t>02/05/2017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92715747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02/05/2017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3472522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02/05/2017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2240049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02/05/2017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31791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02/05/2017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916499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B2A5283-7735-4F71-866F-6044CB3B49AE}" type="datetimeFigureOut">
              <a:rPr lang="en-GB" smtClean="0"/>
              <a:t>02/05/2017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3656393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B2A5283-7735-4F71-866F-6044CB3B49AE}" type="datetimeFigureOut">
              <a:rPr lang="en-GB" smtClean="0"/>
              <a:t>02/05/2017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2620064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A5283-7735-4F71-866F-6044CB3B49AE}" type="datetimeFigureOut">
              <a:rPr lang="en-GB" smtClean="0"/>
              <a:t>02/05/2017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634510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A5283-7735-4F71-866F-6044CB3B49AE}" type="datetimeFigureOut">
              <a:rPr lang="en-GB" smtClean="0"/>
              <a:t>02/05/2017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308049967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A5283-7735-4F71-866F-6044CB3B49AE}" type="datetimeFigureOut">
              <a:rPr lang="en-GB" smtClean="0"/>
              <a:t>02/05/2017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492565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2A5283-7735-4F71-866F-6044CB3B49AE}" type="datetimeFigureOut">
              <a:rPr lang="en-GB" smtClean="0"/>
              <a:t>02/05/2017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32537862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2A5283-7735-4F71-866F-6044CB3B49AE}" type="datetimeFigureOut">
              <a:rPr lang="en-GB" smtClean="0"/>
              <a:t>02/05/2017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67844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2A5283-7735-4F71-866F-6044CB3B49AE}" type="datetimeFigureOut">
              <a:rPr lang="en-GB" smtClean="0"/>
              <a:t>02/05/2017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844615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2A5283-7735-4F71-866F-6044CB3B49AE}" type="datetimeFigureOut">
              <a:rPr lang="en-GB" smtClean="0"/>
              <a:t>02/05/2017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246318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2A5283-7735-4F71-866F-6044CB3B49AE}" type="datetimeFigureOut">
              <a:rPr lang="en-GB" smtClean="0"/>
              <a:t>02/05/2017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804844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02/05/2017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1631502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B2A5283-7735-4F71-866F-6044CB3B49AE}" type="datetimeFigureOut">
              <a:rPr lang="en-GB" smtClean="0"/>
              <a:t>02/05/2017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A7C1FA-2313-4A08-945B-DDD5ECE06CFD}" type="slidenum">
              <a:rPr lang="en-GB" smtClean="0"/>
              <a:t>‹#›</a:t>
            </a:fld>
            <a:endParaRPr lang="en-GB"/>
          </a:p>
        </p:txBody>
      </p:sp>
    </p:spTree>
    <p:extLst>
      <p:ext uri="{BB962C8B-B14F-4D97-AF65-F5344CB8AC3E}">
        <p14:creationId xmlns:p14="http://schemas.microsoft.com/office/powerpoint/2010/main" val="2676765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B2A5283-7735-4F71-866F-6044CB3B49AE}" type="datetimeFigureOut">
              <a:rPr lang="en-GB" smtClean="0"/>
              <a:t>02/05/2017</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6A7C1FA-2313-4A08-945B-DDD5ECE06CFD}" type="slidenum">
              <a:rPr lang="en-GB" smtClean="0"/>
              <a:t>‹#›</a:t>
            </a:fld>
            <a:endParaRPr lang="en-GB"/>
          </a:p>
        </p:txBody>
      </p:sp>
    </p:spTree>
    <p:extLst>
      <p:ext uri="{BB962C8B-B14F-4D97-AF65-F5344CB8AC3E}">
        <p14:creationId xmlns:p14="http://schemas.microsoft.com/office/powerpoint/2010/main" val="1056151076"/>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5764" cy="6858000"/>
          </a:xfrm>
          <a:prstGeom prst="rect">
            <a:avLst/>
          </a:prstGeom>
        </p:spPr>
      </p:pic>
      <p:sp>
        <p:nvSpPr>
          <p:cNvPr id="2" name="Title 1"/>
          <p:cNvSpPr>
            <a:spLocks noGrp="1"/>
          </p:cNvSpPr>
          <p:nvPr>
            <p:ph type="ctrTitle"/>
          </p:nvPr>
        </p:nvSpPr>
        <p:spPr>
          <a:xfrm>
            <a:off x="1277755" y="0"/>
            <a:ext cx="9361466" cy="873698"/>
          </a:xfrm>
        </p:spPr>
        <p:txBody>
          <a:bodyPr>
            <a:normAutofit fontScale="90000"/>
          </a:bodyPr>
          <a:lstStyle/>
          <a:p>
            <a:r>
              <a:rPr lang="en-GB" sz="5400" dirty="0"/>
              <a:t>Design Masterclass Group 1</a:t>
            </a:r>
          </a:p>
        </p:txBody>
      </p:sp>
      <p:sp>
        <p:nvSpPr>
          <p:cNvPr id="3" name="Subtitle 2"/>
          <p:cNvSpPr>
            <a:spLocks noGrp="1"/>
          </p:cNvSpPr>
          <p:nvPr>
            <p:ph type="subTitle" idx="1"/>
          </p:nvPr>
        </p:nvSpPr>
        <p:spPr>
          <a:xfrm>
            <a:off x="-2556731" y="1983332"/>
            <a:ext cx="9473095" cy="1992243"/>
          </a:xfrm>
        </p:spPr>
        <p:txBody>
          <a:bodyPr>
            <a:noAutofit/>
          </a:bodyPr>
          <a:lstStyle/>
          <a:p>
            <a:r>
              <a:rPr lang="en-GB" dirty="0">
                <a:ln w="9525">
                  <a:solidFill>
                    <a:schemeClr val="bg1">
                      <a:lumMod val="75000"/>
                      <a:lumOff val="25000"/>
                      <a:alpha val="89000"/>
                    </a:schemeClr>
                  </a:solidFill>
                </a:ln>
              </a:rPr>
              <a:t>Design Masterclass.</a:t>
            </a:r>
          </a:p>
          <a:p>
            <a:r>
              <a:rPr lang="en-GB" dirty="0">
                <a:ln w="9525">
                  <a:solidFill>
                    <a:schemeClr val="bg1">
                      <a:lumMod val="75000"/>
                      <a:lumOff val="25000"/>
                      <a:alpha val="89000"/>
                    </a:schemeClr>
                  </a:solidFill>
                </a:ln>
              </a:rPr>
              <a:t>Ubisoft.</a:t>
            </a:r>
          </a:p>
          <a:p>
            <a:r>
              <a:rPr lang="en-GB" dirty="0">
                <a:ln w="9525">
                  <a:solidFill>
                    <a:schemeClr val="bg1">
                      <a:lumMod val="75000"/>
                      <a:lumOff val="25000"/>
                      <a:alpha val="89000"/>
                    </a:schemeClr>
                  </a:solidFill>
                </a:ln>
              </a:rPr>
              <a:t>Samuel Cook: Game Design &amp; Art.</a:t>
            </a:r>
          </a:p>
          <a:p>
            <a:r>
              <a:rPr lang="en-GB" dirty="0">
                <a:ln w="9525">
                  <a:solidFill>
                    <a:schemeClr val="bg1">
                      <a:lumMod val="75000"/>
                      <a:lumOff val="25000"/>
                      <a:alpha val="89000"/>
                    </a:schemeClr>
                  </a:solidFill>
                </a:ln>
              </a:rPr>
              <a:t>William Terry: Programming.</a:t>
            </a:r>
          </a:p>
        </p:txBody>
      </p:sp>
    </p:spTree>
    <p:extLst>
      <p:ext uri="{BB962C8B-B14F-4D97-AF65-F5344CB8AC3E}">
        <p14:creationId xmlns:p14="http://schemas.microsoft.com/office/powerpoint/2010/main" val="241909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1797" cy="6858000"/>
          </a:xfrm>
          <a:prstGeom prst="rect">
            <a:avLst/>
          </a:prstGeom>
        </p:spPr>
      </p:pic>
      <p:sp>
        <p:nvSpPr>
          <p:cNvPr id="2" name="Title 1"/>
          <p:cNvSpPr>
            <a:spLocks noGrp="1"/>
          </p:cNvSpPr>
          <p:nvPr>
            <p:ph type="title"/>
          </p:nvPr>
        </p:nvSpPr>
        <p:spPr>
          <a:xfrm>
            <a:off x="1827832" y="0"/>
            <a:ext cx="8610600" cy="982995"/>
          </a:xfrm>
        </p:spPr>
        <p:txBody>
          <a:bodyPr/>
          <a:lstStyle/>
          <a:p>
            <a:pPr algn="ctr"/>
            <a:r>
              <a:rPr lang="en-GB" dirty="0"/>
              <a:t>Design Deviations </a:t>
            </a:r>
          </a:p>
        </p:txBody>
      </p:sp>
      <p:sp>
        <p:nvSpPr>
          <p:cNvPr id="4" name="TextBox 3"/>
          <p:cNvSpPr txBox="1"/>
          <p:nvPr/>
        </p:nvSpPr>
        <p:spPr>
          <a:xfrm>
            <a:off x="1991415" y="1055757"/>
            <a:ext cx="7907131" cy="923330"/>
          </a:xfrm>
          <a:prstGeom prst="rect">
            <a:avLst/>
          </a:prstGeom>
          <a:noFill/>
        </p:spPr>
        <p:txBody>
          <a:bodyPr wrap="square" rtlCol="0">
            <a:spAutoFit/>
          </a:bodyPr>
          <a:lstStyle/>
          <a:p>
            <a:r>
              <a:rPr lang="en-GB" dirty="0">
                <a:ln w="9525">
                  <a:solidFill>
                    <a:schemeClr val="bg1">
                      <a:lumMod val="75000"/>
                      <a:lumOff val="25000"/>
                      <a:alpha val="72000"/>
                    </a:schemeClr>
                  </a:solidFill>
                </a:ln>
              </a:rPr>
              <a:t>Initially we had had the projectiles as a purchasable from the UI bar however this proved to be too many actions for the player to take at once as they also had to move the player at the same time</a:t>
            </a:r>
          </a:p>
        </p:txBody>
      </p:sp>
      <p:sp>
        <p:nvSpPr>
          <p:cNvPr id="5" name="TextBox 4"/>
          <p:cNvSpPr txBox="1"/>
          <p:nvPr/>
        </p:nvSpPr>
        <p:spPr>
          <a:xfrm>
            <a:off x="1991414" y="2432589"/>
            <a:ext cx="7907131" cy="646331"/>
          </a:xfrm>
          <a:prstGeom prst="rect">
            <a:avLst/>
          </a:prstGeom>
          <a:noFill/>
        </p:spPr>
        <p:txBody>
          <a:bodyPr wrap="square" rtlCol="0">
            <a:spAutoFit/>
          </a:bodyPr>
          <a:lstStyle/>
          <a:p>
            <a:r>
              <a:rPr lang="en-GB" dirty="0">
                <a:ln w="9525">
                  <a:solidFill>
                    <a:schemeClr val="bg1">
                      <a:lumMod val="75000"/>
                      <a:lumOff val="25000"/>
                      <a:alpha val="72000"/>
                    </a:schemeClr>
                  </a:solidFill>
                </a:ln>
              </a:rPr>
              <a:t>We made the player static and made the asteroids always shoot from the players location.</a:t>
            </a:r>
          </a:p>
        </p:txBody>
      </p:sp>
      <p:sp>
        <p:nvSpPr>
          <p:cNvPr id="6" name="TextBox 5"/>
          <p:cNvSpPr txBox="1"/>
          <p:nvPr/>
        </p:nvSpPr>
        <p:spPr>
          <a:xfrm>
            <a:off x="1991413" y="3449047"/>
            <a:ext cx="7907131" cy="1200329"/>
          </a:xfrm>
          <a:prstGeom prst="rect">
            <a:avLst/>
          </a:prstGeom>
          <a:noFill/>
        </p:spPr>
        <p:txBody>
          <a:bodyPr wrap="square" rtlCol="0">
            <a:spAutoFit/>
          </a:bodyPr>
          <a:lstStyle/>
          <a:p>
            <a:r>
              <a:rPr lang="en-GB" dirty="0">
                <a:ln w="9525">
                  <a:solidFill>
                    <a:schemeClr val="bg1">
                      <a:lumMod val="75000"/>
                      <a:lumOff val="25000"/>
                      <a:alpha val="72000"/>
                    </a:schemeClr>
                  </a:solidFill>
                </a:ln>
              </a:rPr>
              <a:t>The game initially ran constantly until one player ran out of health, now all projectiles and </a:t>
            </a:r>
            <a:r>
              <a:rPr lang="en-GB" dirty="0" err="1">
                <a:ln w="9525">
                  <a:solidFill>
                    <a:schemeClr val="bg1">
                      <a:lumMod val="75000"/>
                      <a:lumOff val="25000"/>
                      <a:alpha val="72000"/>
                    </a:schemeClr>
                  </a:solidFill>
                </a:ln>
              </a:rPr>
              <a:t>purchasables</a:t>
            </a:r>
            <a:r>
              <a:rPr lang="en-GB" dirty="0">
                <a:ln w="9525">
                  <a:solidFill>
                    <a:schemeClr val="bg1">
                      <a:lumMod val="75000"/>
                      <a:lumOff val="25000"/>
                      <a:alpha val="72000"/>
                    </a:schemeClr>
                  </a:solidFill>
                </a:ln>
              </a:rPr>
              <a:t> are destroyed when damage is inflicted, essentially splitting the game into rounds and allowing the player a few seconds to form new strategies or shore up defences.</a:t>
            </a:r>
          </a:p>
        </p:txBody>
      </p:sp>
    </p:spTree>
    <p:extLst>
      <p:ext uri="{BB962C8B-B14F-4D97-AF65-F5344CB8AC3E}">
        <p14:creationId xmlns:p14="http://schemas.microsoft.com/office/powerpoint/2010/main" val="3258155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1797" cy="6858000"/>
          </a:xfrm>
          <a:prstGeom prst="rect">
            <a:avLst/>
          </a:prstGeom>
        </p:spPr>
      </p:pic>
      <p:sp>
        <p:nvSpPr>
          <p:cNvPr id="2" name="Title 1"/>
          <p:cNvSpPr>
            <a:spLocks noGrp="1"/>
          </p:cNvSpPr>
          <p:nvPr>
            <p:ph type="title"/>
          </p:nvPr>
        </p:nvSpPr>
        <p:spPr>
          <a:xfrm>
            <a:off x="1827832" y="0"/>
            <a:ext cx="8610600" cy="982995"/>
          </a:xfrm>
        </p:spPr>
        <p:txBody>
          <a:bodyPr/>
          <a:lstStyle/>
          <a:p>
            <a:pPr algn="ctr"/>
            <a:r>
              <a:rPr lang="en-GB" dirty="0"/>
              <a:t>Steps to take</a:t>
            </a:r>
          </a:p>
        </p:txBody>
      </p:sp>
      <p:sp>
        <p:nvSpPr>
          <p:cNvPr id="4" name="TextBox 3"/>
          <p:cNvSpPr txBox="1"/>
          <p:nvPr/>
        </p:nvSpPr>
        <p:spPr>
          <a:xfrm>
            <a:off x="1993392" y="2551837"/>
            <a:ext cx="7907131" cy="646331"/>
          </a:xfrm>
          <a:prstGeom prst="rect">
            <a:avLst/>
          </a:prstGeom>
          <a:noFill/>
        </p:spPr>
        <p:txBody>
          <a:bodyPr wrap="square" rtlCol="0">
            <a:spAutoFit/>
          </a:bodyPr>
          <a:lstStyle/>
          <a:p>
            <a:pPr marL="285750" indent="-285750">
              <a:buFont typeface="Arial" panose="020B0604020202020204" pitchFamily="34" charset="0"/>
              <a:buChar char="•"/>
            </a:pPr>
            <a:r>
              <a:rPr lang="en-GB" dirty="0">
                <a:ln w="9525">
                  <a:solidFill>
                    <a:schemeClr val="bg1">
                      <a:lumMod val="75000"/>
                      <a:lumOff val="25000"/>
                      <a:alpha val="72000"/>
                    </a:schemeClr>
                  </a:solidFill>
                </a:ln>
              </a:rPr>
              <a:t>Polish Shooting (Touch input handling)</a:t>
            </a:r>
          </a:p>
          <a:p>
            <a:pPr marL="285750" indent="-285750">
              <a:buFont typeface="Arial" panose="020B0604020202020204" pitchFamily="34" charset="0"/>
              <a:buChar char="•"/>
            </a:pPr>
            <a:r>
              <a:rPr lang="en-GB" dirty="0">
                <a:ln w="9525">
                  <a:solidFill>
                    <a:schemeClr val="bg1">
                      <a:lumMod val="75000"/>
                      <a:lumOff val="25000"/>
                      <a:alpha val="72000"/>
                    </a:schemeClr>
                  </a:solidFill>
                </a:ln>
              </a:rPr>
              <a:t>Matching projectile trail colours</a:t>
            </a:r>
          </a:p>
        </p:txBody>
      </p:sp>
    </p:spTree>
    <p:extLst>
      <p:ext uri="{BB962C8B-B14F-4D97-AF65-F5344CB8AC3E}">
        <p14:creationId xmlns:p14="http://schemas.microsoft.com/office/powerpoint/2010/main" val="854921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5764" cy="6858000"/>
          </a:xfrm>
          <a:prstGeom prst="rect">
            <a:avLst/>
          </a:prstGeom>
        </p:spPr>
      </p:pic>
      <p:sp>
        <p:nvSpPr>
          <p:cNvPr id="2" name="Title 1"/>
          <p:cNvSpPr>
            <a:spLocks noGrp="1"/>
          </p:cNvSpPr>
          <p:nvPr>
            <p:ph type="title"/>
          </p:nvPr>
        </p:nvSpPr>
        <p:spPr>
          <a:xfrm>
            <a:off x="1827832" y="109884"/>
            <a:ext cx="8610600" cy="699537"/>
          </a:xfrm>
        </p:spPr>
        <p:txBody>
          <a:bodyPr>
            <a:normAutofit fontScale="90000"/>
          </a:bodyPr>
          <a:lstStyle/>
          <a:p>
            <a:pPr algn="ctr"/>
            <a:r>
              <a:rPr lang="en-GB" dirty="0"/>
              <a:t>Questions?</a:t>
            </a:r>
          </a:p>
        </p:txBody>
      </p:sp>
    </p:spTree>
    <p:extLst>
      <p:ext uri="{BB962C8B-B14F-4D97-AF65-F5344CB8AC3E}">
        <p14:creationId xmlns:p14="http://schemas.microsoft.com/office/powerpoint/2010/main" val="38282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782851" y="122259"/>
            <a:ext cx="8610600" cy="636745"/>
          </a:xfrm>
        </p:spPr>
        <p:txBody>
          <a:bodyPr>
            <a:normAutofit fontScale="90000"/>
          </a:bodyPr>
          <a:lstStyle/>
          <a:p>
            <a:r>
              <a:rPr lang="en-GB" dirty="0">
                <a:ln w="9525">
                  <a:solidFill>
                    <a:schemeClr val="bg1">
                      <a:lumMod val="75000"/>
                      <a:lumOff val="25000"/>
                      <a:alpha val="72000"/>
                    </a:schemeClr>
                  </a:solidFill>
                </a:ln>
              </a:rPr>
              <a:t>Types of Players.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252" y="0"/>
            <a:ext cx="8261797" cy="6858000"/>
          </a:xfrm>
          <a:prstGeom prst="rect">
            <a:avLst/>
          </a:prstGeom>
        </p:spPr>
      </p:pic>
      <p:sp>
        <p:nvSpPr>
          <p:cNvPr id="5" name="Content Placeholder 2"/>
          <p:cNvSpPr>
            <a:spLocks noGrp="1"/>
          </p:cNvSpPr>
          <p:nvPr>
            <p:ph idx="1"/>
          </p:nvPr>
        </p:nvSpPr>
        <p:spPr>
          <a:xfrm>
            <a:off x="1295401" y="2556932"/>
            <a:ext cx="9601196" cy="3318936"/>
          </a:xfrm>
        </p:spPr>
        <p:txBody>
          <a:bodyPr/>
          <a:lstStyle/>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037694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782851" y="122259"/>
            <a:ext cx="8610600" cy="636745"/>
          </a:xfrm>
        </p:spPr>
        <p:txBody>
          <a:bodyPr>
            <a:normAutofit fontScale="90000"/>
          </a:bodyPr>
          <a:lstStyle/>
          <a:p>
            <a:r>
              <a:rPr lang="en-GB" dirty="0"/>
              <a:t>Elements we wanted in our Game</a:t>
            </a:r>
            <a:endParaRPr lang="en-GB" dirty="0">
              <a:ln w="9525">
                <a:solidFill>
                  <a:schemeClr val="bg1">
                    <a:lumMod val="75000"/>
                    <a:lumOff val="25000"/>
                    <a:alpha val="72000"/>
                  </a:schemeClr>
                </a:solidFill>
              </a:ln>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100" y="94187"/>
            <a:ext cx="8261797" cy="6858000"/>
          </a:xfrm>
          <a:prstGeom prst="rect">
            <a:avLst/>
          </a:prstGeom>
        </p:spPr>
      </p:pic>
      <p:sp>
        <p:nvSpPr>
          <p:cNvPr id="5" name="Content Placeholder 2"/>
          <p:cNvSpPr>
            <a:spLocks noGrp="1"/>
          </p:cNvSpPr>
          <p:nvPr>
            <p:ph idx="1"/>
          </p:nvPr>
        </p:nvSpPr>
        <p:spPr>
          <a:xfrm>
            <a:off x="1295401" y="2556932"/>
            <a:ext cx="9601196" cy="3318936"/>
          </a:xfrm>
        </p:spPr>
        <p:txBody>
          <a:bodyPr/>
          <a:lstStyle/>
          <a:p>
            <a:endParaRPr lang="en-GB" dirty="0"/>
          </a:p>
          <a:p>
            <a:endParaRPr lang="en-GB" dirty="0"/>
          </a:p>
          <a:p>
            <a:r>
              <a:rPr lang="en-GB" dirty="0"/>
              <a:t>Trial and Error.</a:t>
            </a:r>
          </a:p>
          <a:p>
            <a:r>
              <a:rPr lang="en-GB" dirty="0"/>
              <a:t>Simple Controls.</a:t>
            </a:r>
          </a:p>
          <a:p>
            <a:r>
              <a:rPr lang="en-GB" dirty="0"/>
              <a:t>Simultaneous play.</a:t>
            </a:r>
          </a:p>
          <a:p>
            <a:r>
              <a:rPr lang="en-GB" dirty="0"/>
              <a:t>Bouncing/</a:t>
            </a:r>
            <a:r>
              <a:rPr lang="en-GB" dirty="0" err="1"/>
              <a:t>Richochet</a:t>
            </a:r>
            <a:r>
              <a:rPr lang="en-GB" dirty="0"/>
              <a:t>.</a:t>
            </a:r>
          </a:p>
          <a:p>
            <a:endParaRPr lang="en-GB" dirty="0"/>
          </a:p>
          <a:p>
            <a:endParaRPr lang="en-GB" dirty="0"/>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4825337" y="1628652"/>
            <a:ext cx="6729208" cy="4758773"/>
          </a:xfrm>
          <a:prstGeom prst="rect">
            <a:avLst/>
          </a:prstGeom>
        </p:spPr>
      </p:pic>
    </p:spTree>
    <p:extLst>
      <p:ext uri="{BB962C8B-B14F-4D97-AF65-F5344CB8AC3E}">
        <p14:creationId xmlns:p14="http://schemas.microsoft.com/office/powerpoint/2010/main" val="3656509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782851" y="122259"/>
            <a:ext cx="8610600" cy="636745"/>
          </a:xfrm>
        </p:spPr>
        <p:txBody>
          <a:bodyPr>
            <a:normAutofit fontScale="90000"/>
          </a:bodyPr>
          <a:lstStyle/>
          <a:p>
            <a:r>
              <a:rPr lang="en-GB" dirty="0">
                <a:ln w="9525">
                  <a:solidFill>
                    <a:schemeClr val="bg1">
                      <a:lumMod val="75000"/>
                      <a:lumOff val="25000"/>
                      <a:alpha val="72000"/>
                    </a:schemeClr>
                  </a:solidFill>
                </a:ln>
              </a:rPr>
              <a:t>Prototyping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252" y="122259"/>
            <a:ext cx="8261797" cy="6858000"/>
          </a:xfrm>
          <a:prstGeom prst="rect">
            <a:avLst/>
          </a:prstGeom>
        </p:spPr>
      </p:pic>
      <p:sp>
        <p:nvSpPr>
          <p:cNvPr id="5" name="Content Placeholder 2"/>
          <p:cNvSpPr>
            <a:spLocks noGrp="1"/>
          </p:cNvSpPr>
          <p:nvPr>
            <p:ph idx="1"/>
          </p:nvPr>
        </p:nvSpPr>
        <p:spPr>
          <a:xfrm>
            <a:off x="1295401" y="2556932"/>
            <a:ext cx="9601196" cy="3318936"/>
          </a:xfrm>
        </p:spPr>
        <p:txBody>
          <a:bodyPr/>
          <a:lstStyle/>
          <a:p>
            <a:endParaRPr lang="en-GB" dirty="0"/>
          </a:p>
          <a:p>
            <a:endParaRPr lang="en-GB" dirty="0"/>
          </a:p>
          <a:p>
            <a:endParaRPr lang="en-GB" dirty="0"/>
          </a:p>
          <a:p>
            <a:pPr marL="36900" indent="0">
              <a:buNone/>
            </a:pPr>
            <a:endParaRPr lang="en-GB" dirty="0"/>
          </a:p>
        </p:txBody>
      </p:sp>
      <p:pic>
        <p:nvPicPr>
          <p:cNvPr id="8" name="2017-02-28 20-19-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9127" y="710327"/>
            <a:ext cx="10493744" cy="5902731"/>
          </a:xfrm>
          <a:prstGeom prst="rect">
            <a:avLst/>
          </a:prstGeom>
        </p:spPr>
      </p:pic>
    </p:spTree>
    <p:extLst>
      <p:ext uri="{BB962C8B-B14F-4D97-AF65-F5344CB8AC3E}">
        <p14:creationId xmlns:p14="http://schemas.microsoft.com/office/powerpoint/2010/main" val="37217402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782851" y="122259"/>
            <a:ext cx="8610600" cy="636745"/>
          </a:xfrm>
        </p:spPr>
        <p:txBody>
          <a:bodyPr>
            <a:normAutofit fontScale="90000"/>
          </a:bodyPr>
          <a:lstStyle/>
          <a:p>
            <a:r>
              <a:rPr lang="en-GB" dirty="0">
                <a:ln w="9525">
                  <a:solidFill>
                    <a:schemeClr val="bg1">
                      <a:lumMod val="75000"/>
                      <a:lumOff val="25000"/>
                      <a:alpha val="72000"/>
                    </a:schemeClr>
                  </a:solidFill>
                </a:ln>
              </a:rPr>
              <a:t>Game Play</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252" y="-31396"/>
            <a:ext cx="8261797" cy="6858000"/>
          </a:xfrm>
          <a:prstGeom prst="rect">
            <a:avLst/>
          </a:prstGeom>
        </p:spPr>
      </p:pic>
      <p:sp>
        <p:nvSpPr>
          <p:cNvPr id="5" name="Content Placeholder 2"/>
          <p:cNvSpPr>
            <a:spLocks noGrp="1"/>
          </p:cNvSpPr>
          <p:nvPr>
            <p:ph idx="1"/>
          </p:nvPr>
        </p:nvSpPr>
        <p:spPr>
          <a:xfrm>
            <a:off x="1295401" y="2556932"/>
            <a:ext cx="9601196" cy="3318936"/>
          </a:xfrm>
        </p:spPr>
        <p:txBody>
          <a:bodyPr/>
          <a:lstStyle/>
          <a:p>
            <a:endParaRPr lang="en-GB" dirty="0"/>
          </a:p>
          <a:p>
            <a:endParaRPr lang="en-GB" dirty="0"/>
          </a:p>
          <a:p>
            <a:endParaRPr lang="en-GB" dirty="0"/>
          </a:p>
          <a:p>
            <a:pPr marL="36900" indent="0">
              <a:buNone/>
            </a:pPr>
            <a:endParaRPr lang="en-GB" dirty="0"/>
          </a:p>
        </p:txBody>
      </p:sp>
      <p:pic>
        <p:nvPicPr>
          <p:cNvPr id="2" name="2017-05-02 23-50-5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5300" y="723684"/>
            <a:ext cx="10331607" cy="5811529"/>
          </a:xfrm>
          <a:prstGeom prst="rect">
            <a:avLst/>
          </a:prstGeom>
        </p:spPr>
      </p:pic>
    </p:spTree>
    <p:extLst>
      <p:ext uri="{BB962C8B-B14F-4D97-AF65-F5344CB8AC3E}">
        <p14:creationId xmlns:p14="http://schemas.microsoft.com/office/powerpoint/2010/main" val="6845843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782851" y="122259"/>
            <a:ext cx="8610600" cy="636745"/>
          </a:xfrm>
        </p:spPr>
        <p:txBody>
          <a:bodyPr>
            <a:normAutofit fontScale="90000"/>
          </a:bodyPr>
          <a:lstStyle/>
          <a:p>
            <a:pPr algn="ctr"/>
            <a:r>
              <a:rPr lang="en-GB" dirty="0">
                <a:ln w="9525">
                  <a:solidFill>
                    <a:schemeClr val="bg1">
                      <a:lumMod val="75000"/>
                      <a:lumOff val="25000"/>
                      <a:alpha val="72000"/>
                    </a:schemeClr>
                  </a:solidFill>
                </a:ln>
              </a:rPr>
              <a:t>Player Instructions.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77" y="1368576"/>
            <a:ext cx="7681557" cy="4394498"/>
          </a:xfrm>
          <a:prstGeom prst="rect">
            <a:avLst/>
          </a:prstGeom>
        </p:spPr>
      </p:pic>
    </p:spTree>
    <p:extLst>
      <p:ext uri="{BB962C8B-B14F-4D97-AF65-F5344CB8AC3E}">
        <p14:creationId xmlns:p14="http://schemas.microsoft.com/office/powerpoint/2010/main" val="234769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782851" y="122259"/>
            <a:ext cx="8610600" cy="636745"/>
          </a:xfrm>
        </p:spPr>
        <p:txBody>
          <a:bodyPr>
            <a:normAutofit fontScale="90000"/>
          </a:bodyPr>
          <a:lstStyle/>
          <a:p>
            <a:pPr algn="ctr"/>
            <a:r>
              <a:rPr lang="en-GB" dirty="0">
                <a:ln w="9525">
                  <a:solidFill>
                    <a:schemeClr val="bg1">
                      <a:lumMod val="75000"/>
                      <a:lumOff val="25000"/>
                      <a:alpha val="72000"/>
                    </a:schemeClr>
                  </a:solidFill>
                </a:ln>
              </a:rPr>
              <a:t>Player Actions.</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0"/>
            <a:ext cx="826576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854" y="759004"/>
            <a:ext cx="9484292" cy="533999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293" y="4795754"/>
            <a:ext cx="1242118" cy="12421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8118" y="3087807"/>
            <a:ext cx="682386" cy="68238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515301" y="1438456"/>
            <a:ext cx="484949" cy="48494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866210" y="4718449"/>
            <a:ext cx="1242118" cy="1242118"/>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0114042" y="3010502"/>
            <a:ext cx="682386" cy="682386"/>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0223575" y="1361151"/>
            <a:ext cx="484949" cy="484949"/>
          </a:xfrm>
          <a:prstGeom prst="rect">
            <a:avLst/>
          </a:prstGeom>
        </p:spPr>
      </p:pic>
    </p:spTree>
    <p:extLst>
      <p:ext uri="{BB962C8B-B14F-4D97-AF65-F5344CB8AC3E}">
        <p14:creationId xmlns:p14="http://schemas.microsoft.com/office/powerpoint/2010/main" val="3496502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1797" cy="6858000"/>
          </a:xfrm>
          <a:prstGeom prst="rect">
            <a:avLst/>
          </a:prstGeom>
        </p:spPr>
      </p:pic>
      <p:sp>
        <p:nvSpPr>
          <p:cNvPr id="6" name="Title 1"/>
          <p:cNvSpPr>
            <a:spLocks noGrp="1"/>
          </p:cNvSpPr>
          <p:nvPr>
            <p:ph type="title"/>
          </p:nvPr>
        </p:nvSpPr>
        <p:spPr>
          <a:xfrm>
            <a:off x="1782851" y="122259"/>
            <a:ext cx="8610600" cy="636745"/>
          </a:xfrm>
        </p:spPr>
        <p:txBody>
          <a:bodyPr>
            <a:normAutofit fontScale="90000"/>
          </a:bodyPr>
          <a:lstStyle/>
          <a:p>
            <a:pPr algn="ctr"/>
            <a:r>
              <a:rPr lang="en-GB" dirty="0">
                <a:ln w="9525">
                  <a:solidFill>
                    <a:schemeClr val="bg1">
                      <a:lumMod val="75000"/>
                      <a:lumOff val="25000"/>
                      <a:alpha val="72000"/>
                    </a:schemeClr>
                  </a:solidFill>
                </a:ln>
              </a:rPr>
              <a:t>Purchasable Items</a:t>
            </a:r>
          </a:p>
        </p:txBody>
      </p:sp>
      <p:grpSp>
        <p:nvGrpSpPr>
          <p:cNvPr id="2" name="Group 1"/>
          <p:cNvGrpSpPr/>
          <p:nvPr/>
        </p:nvGrpSpPr>
        <p:grpSpPr>
          <a:xfrm>
            <a:off x="2840191" y="2117277"/>
            <a:ext cx="6568198" cy="1409794"/>
            <a:chOff x="2883004" y="2398708"/>
            <a:chExt cx="6568198" cy="140979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004" y="2717891"/>
              <a:ext cx="623767" cy="62376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393" y="2398708"/>
              <a:ext cx="1409794" cy="140979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1809" y="2707913"/>
              <a:ext cx="709393" cy="709393"/>
            </a:xfrm>
            <a:prstGeom prst="rect">
              <a:avLst/>
            </a:prstGeom>
          </p:spPr>
        </p:pic>
      </p:grpSp>
      <p:sp>
        <p:nvSpPr>
          <p:cNvPr id="11" name="TextBox 10"/>
          <p:cNvSpPr txBox="1"/>
          <p:nvPr/>
        </p:nvSpPr>
        <p:spPr>
          <a:xfrm>
            <a:off x="2699026" y="1436624"/>
            <a:ext cx="7907131" cy="369332"/>
          </a:xfrm>
          <a:prstGeom prst="rect">
            <a:avLst/>
          </a:prstGeom>
          <a:noFill/>
        </p:spPr>
        <p:txBody>
          <a:bodyPr wrap="square" rtlCol="0">
            <a:spAutoFit/>
          </a:bodyPr>
          <a:lstStyle/>
          <a:p>
            <a:r>
              <a:rPr lang="en-GB" dirty="0">
                <a:ln w="9525">
                  <a:solidFill>
                    <a:schemeClr val="bg1">
                      <a:lumMod val="75000"/>
                      <a:lumOff val="25000"/>
                      <a:alpha val="72000"/>
                    </a:schemeClr>
                  </a:solidFill>
                </a:ln>
              </a:rPr>
              <a:t>Items can be bought with points earned by hitting the other player’s base</a:t>
            </a:r>
          </a:p>
        </p:txBody>
      </p:sp>
      <p:sp>
        <p:nvSpPr>
          <p:cNvPr id="12" name="TextBox 11"/>
          <p:cNvSpPr txBox="1"/>
          <p:nvPr/>
        </p:nvSpPr>
        <p:spPr>
          <a:xfrm>
            <a:off x="2699026" y="3923260"/>
            <a:ext cx="7377044" cy="369332"/>
          </a:xfrm>
          <a:prstGeom prst="rect">
            <a:avLst/>
          </a:prstGeom>
          <a:noFill/>
        </p:spPr>
        <p:txBody>
          <a:bodyPr wrap="square" rtlCol="0">
            <a:spAutoFit/>
          </a:bodyPr>
          <a:lstStyle/>
          <a:p>
            <a:r>
              <a:rPr lang="en-GB" dirty="0">
                <a:ln w="9525">
                  <a:solidFill>
                    <a:schemeClr val="bg1">
                      <a:lumMod val="75000"/>
                      <a:lumOff val="25000"/>
                      <a:alpha val="72000"/>
                    </a:schemeClr>
                  </a:solidFill>
                </a:ln>
              </a:rPr>
              <a:t>Player will drag them from their shop to the play area</a:t>
            </a:r>
          </a:p>
        </p:txBody>
      </p:sp>
      <p:grpSp>
        <p:nvGrpSpPr>
          <p:cNvPr id="3" name="Group 2"/>
          <p:cNvGrpSpPr/>
          <p:nvPr/>
        </p:nvGrpSpPr>
        <p:grpSpPr>
          <a:xfrm>
            <a:off x="4038032" y="4640420"/>
            <a:ext cx="4086890" cy="2007909"/>
            <a:chOff x="2840191" y="4640420"/>
            <a:chExt cx="4086890" cy="2007909"/>
          </a:xfrm>
        </p:grpSpPr>
        <p:pic>
          <p:nvPicPr>
            <p:cNvPr id="15" name="Picture 14"/>
            <p:cNvPicPr>
              <a:picLocks noChangeAspect="1"/>
            </p:cNvPicPr>
            <p:nvPr/>
          </p:nvPicPr>
          <p:blipFill rotWithShape="1">
            <a:blip r:embed="rId6"/>
            <a:srcRect l="26588" t="36331" r="55037" b="36918"/>
            <a:stretch/>
          </p:blipFill>
          <p:spPr>
            <a:xfrm>
              <a:off x="2840191" y="4640420"/>
              <a:ext cx="4086890" cy="200790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476680" y="5521824"/>
              <a:ext cx="351822" cy="351822"/>
            </a:xfrm>
            <a:prstGeom prst="rect">
              <a:avLst/>
            </a:prstGeom>
          </p:spPr>
        </p:pic>
      </p:grpSp>
    </p:spTree>
    <p:extLst>
      <p:ext uri="{BB962C8B-B14F-4D97-AF65-F5344CB8AC3E}">
        <p14:creationId xmlns:p14="http://schemas.microsoft.com/office/powerpoint/2010/main" val="2129379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92" y="0"/>
            <a:ext cx="8261797" cy="6858000"/>
          </a:xfrm>
          <a:prstGeom prst="rect">
            <a:avLst/>
          </a:prstGeom>
        </p:spPr>
      </p:pic>
      <p:sp>
        <p:nvSpPr>
          <p:cNvPr id="6" name="Title 1"/>
          <p:cNvSpPr>
            <a:spLocks noGrp="1"/>
          </p:cNvSpPr>
          <p:nvPr>
            <p:ph type="title"/>
          </p:nvPr>
        </p:nvSpPr>
        <p:spPr>
          <a:xfrm>
            <a:off x="1782851" y="122259"/>
            <a:ext cx="8610600" cy="636745"/>
          </a:xfrm>
        </p:spPr>
        <p:txBody>
          <a:bodyPr>
            <a:normAutofit fontScale="90000"/>
          </a:bodyPr>
          <a:lstStyle/>
          <a:p>
            <a:pPr algn="ctr"/>
            <a:r>
              <a:rPr lang="en-GB" dirty="0">
                <a:ln w="9525">
                  <a:solidFill>
                    <a:schemeClr val="bg1">
                      <a:lumMod val="75000"/>
                      <a:lumOff val="25000"/>
                      <a:alpha val="72000"/>
                    </a:schemeClr>
                  </a:solidFill>
                </a:ln>
              </a:rPr>
              <a:t>Component Breakdown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93" y="1645332"/>
            <a:ext cx="1095107" cy="109510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630" y="2562415"/>
            <a:ext cx="2123735" cy="212373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372" y="4703472"/>
            <a:ext cx="1332194" cy="1332194"/>
          </a:xfrm>
          <a:prstGeom prst="rect">
            <a:avLst/>
          </a:prstGeom>
        </p:spPr>
      </p:pic>
      <p:sp>
        <p:nvSpPr>
          <p:cNvPr id="11" name="TextBox 10"/>
          <p:cNvSpPr txBox="1"/>
          <p:nvPr/>
        </p:nvSpPr>
        <p:spPr>
          <a:xfrm>
            <a:off x="2699026" y="1766957"/>
            <a:ext cx="7907131" cy="646331"/>
          </a:xfrm>
          <a:prstGeom prst="rect">
            <a:avLst/>
          </a:prstGeom>
          <a:noFill/>
        </p:spPr>
        <p:txBody>
          <a:bodyPr wrap="square" rtlCol="0">
            <a:spAutoFit/>
          </a:bodyPr>
          <a:lstStyle/>
          <a:p>
            <a:r>
              <a:rPr lang="en-GB" dirty="0">
                <a:ln w="9525">
                  <a:solidFill>
                    <a:schemeClr val="bg1">
                      <a:lumMod val="75000"/>
                      <a:lumOff val="25000"/>
                      <a:alpha val="72000"/>
                    </a:schemeClr>
                  </a:solidFill>
                </a:ln>
              </a:rPr>
              <a:t>Boosters can be placed in the game to speed up projectiles that fly through them.</a:t>
            </a:r>
          </a:p>
        </p:txBody>
      </p:sp>
      <p:sp>
        <p:nvSpPr>
          <p:cNvPr id="12" name="TextBox 11"/>
          <p:cNvSpPr txBox="1"/>
          <p:nvPr/>
        </p:nvSpPr>
        <p:spPr>
          <a:xfrm>
            <a:off x="2699026" y="3260034"/>
            <a:ext cx="7377044" cy="646331"/>
          </a:xfrm>
          <a:prstGeom prst="rect">
            <a:avLst/>
          </a:prstGeom>
          <a:noFill/>
        </p:spPr>
        <p:txBody>
          <a:bodyPr wrap="square" rtlCol="0">
            <a:spAutoFit/>
          </a:bodyPr>
          <a:lstStyle/>
          <a:p>
            <a:r>
              <a:rPr lang="en-GB" dirty="0">
                <a:ln w="9525">
                  <a:solidFill>
                    <a:schemeClr val="bg1">
                      <a:lumMod val="75000"/>
                      <a:lumOff val="25000"/>
                      <a:alpha val="72000"/>
                    </a:schemeClr>
                  </a:solidFill>
                </a:ln>
              </a:rPr>
              <a:t>Forcefields can be placed to block enemy projectiles reflecting them back the direction they came.</a:t>
            </a:r>
          </a:p>
        </p:txBody>
      </p:sp>
      <p:sp>
        <p:nvSpPr>
          <p:cNvPr id="13" name="TextBox 12"/>
          <p:cNvSpPr txBox="1"/>
          <p:nvPr/>
        </p:nvSpPr>
        <p:spPr>
          <a:xfrm>
            <a:off x="2699026" y="4885344"/>
            <a:ext cx="7443304" cy="646331"/>
          </a:xfrm>
          <a:prstGeom prst="rect">
            <a:avLst/>
          </a:prstGeom>
          <a:noFill/>
        </p:spPr>
        <p:txBody>
          <a:bodyPr wrap="square" rtlCol="0">
            <a:spAutoFit/>
          </a:bodyPr>
          <a:lstStyle/>
          <a:p>
            <a:r>
              <a:rPr lang="en-GB" dirty="0">
                <a:ln w="9525">
                  <a:solidFill>
                    <a:schemeClr val="bg1">
                      <a:lumMod val="75000"/>
                      <a:lumOff val="25000"/>
                      <a:alpha val="72000"/>
                    </a:schemeClr>
                  </a:solidFill>
                </a:ln>
              </a:rPr>
              <a:t>Singularities can be placed to block enemy asteroids and cause them to spin away randomly.</a:t>
            </a:r>
          </a:p>
        </p:txBody>
      </p:sp>
    </p:spTree>
    <p:extLst>
      <p:ext uri="{BB962C8B-B14F-4D97-AF65-F5344CB8AC3E}">
        <p14:creationId xmlns:p14="http://schemas.microsoft.com/office/powerpoint/2010/main" val="5751106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2208</TotalTime>
  <Words>252</Words>
  <Application>Microsoft Office PowerPoint</Application>
  <PresentationFormat>Widescreen</PresentationFormat>
  <Paragraphs>38</Paragraphs>
  <Slides>12</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Calisto MT</vt:lpstr>
      <vt:lpstr>Trebuchet MS</vt:lpstr>
      <vt:lpstr>Wingdings 2</vt:lpstr>
      <vt:lpstr>Slate</vt:lpstr>
      <vt:lpstr>Design Masterclass Group 1</vt:lpstr>
      <vt:lpstr>Types of Players.</vt:lpstr>
      <vt:lpstr>Elements we wanted in our Game</vt:lpstr>
      <vt:lpstr>Prototyping</vt:lpstr>
      <vt:lpstr>Game Play</vt:lpstr>
      <vt:lpstr>Player Instructions.</vt:lpstr>
      <vt:lpstr>Player Actions.</vt:lpstr>
      <vt:lpstr>Purchasable Items</vt:lpstr>
      <vt:lpstr>Component Breakdown</vt:lpstr>
      <vt:lpstr>Design Deviations </vt:lpstr>
      <vt:lpstr>Steps to take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Adversarial Physics</dc:title>
  <dc:creator>Samuel</dc:creator>
  <cp:lastModifiedBy>Samuel</cp:lastModifiedBy>
  <cp:revision>40</cp:revision>
  <dcterms:created xsi:type="dcterms:W3CDTF">2017-01-30T16:17:12Z</dcterms:created>
  <dcterms:modified xsi:type="dcterms:W3CDTF">2017-05-02T23:09:33Z</dcterms:modified>
</cp:coreProperties>
</file>